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6855" y="2133600"/>
            <a:ext cx="8633139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Qui étaient les personnages importants dans le film?  Ils étaient comment?  (physique, personnalité, etc</a:t>
            </a:r>
            <a:r>
              <a:rPr lang="fr-FR" sz="2800" dirty="0" smtClean="0">
                <a:latin typeface="Kristen ITC" pitchFamily="66" charset="0"/>
              </a:rPr>
              <a:t>.) Ils habitaient où?  </a:t>
            </a:r>
            <a:r>
              <a:rPr lang="fr-FR" sz="2800" smtClean="0">
                <a:latin typeface="Kristen ITC" pitchFamily="66" charset="0"/>
              </a:rPr>
              <a:t>ETC…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6856" y="39624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Qu’est-ce que les personnages importants on fait dans le film?  (ordre chronologique)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857" y="54864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Est-ce que tu as aimé le film?  Pourquoi ou pourquoi pas?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401" y="417493"/>
            <a:ext cx="45720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u="sng" dirty="0" smtClean="0">
                <a:latin typeface="Kristen ITC" pitchFamily="66" charset="0"/>
              </a:rPr>
              <a:t>Les Intouchables</a:t>
            </a:r>
          </a:p>
          <a:p>
            <a:pPr algn="ctr"/>
            <a:r>
              <a:rPr lang="fr-FR" sz="2800" i="1" dirty="0" smtClean="0">
                <a:latin typeface="Kristen ITC" pitchFamily="66" charset="0"/>
              </a:rPr>
              <a:t>résumé + opinion</a:t>
            </a:r>
            <a:endParaRPr lang="fr-FR" sz="2800" i="1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3275</TotalTime>
  <Words>59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119</cp:revision>
  <dcterms:created xsi:type="dcterms:W3CDTF">2011-09-14T23:22:57Z</dcterms:created>
  <dcterms:modified xsi:type="dcterms:W3CDTF">2014-05-28T11:37:43Z</dcterms:modified>
</cp:coreProperties>
</file>